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906000" type="A4"/>
  <p:notesSz cx="6858000" cy="9144000"/>
  <p:defaultTextStyle>
    <a:defPPr lvl="0">
      <a:defRPr lang="ar-IQ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166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E5E810-F0E1-4529-9C95-573F54353726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F25169E-D8FA-448D-8AE9-5EF9C32265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246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5169E-D8FA-448D-8AE9-5EF9C322651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407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981200"/>
            <a:ext cx="6172200" cy="264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81245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80533"/>
            <a:ext cx="5314950" cy="264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622358"/>
            <a:ext cx="5314950" cy="2180695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9268531"/>
            <a:ext cx="571500" cy="527403"/>
          </a:xfrm>
        </p:spPr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108461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217385"/>
            <a:ext cx="3031331" cy="108461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412068"/>
            <a:ext cx="3030141" cy="5436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412068"/>
            <a:ext cx="3031331" cy="5436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201334"/>
            <a:ext cx="2256235" cy="6647569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80533"/>
            <a:ext cx="4114800" cy="7544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646186"/>
            <a:ext cx="4114800" cy="5723467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685359"/>
            <a:ext cx="4114800" cy="7660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802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9268531"/>
            <a:ext cx="16002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223208-9834-427B-A09C-12650ECAF701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9268531"/>
            <a:ext cx="2171700" cy="52740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9268531"/>
            <a:ext cx="571500" cy="52740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A263B8-E4DD-4CA7-B842-247D517ACFFE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664" y="488506"/>
            <a:ext cx="5829300" cy="212336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640" y="4376935"/>
            <a:ext cx="6408712" cy="4320481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</a:rPr>
              <a:t>جامعة ديالى </a:t>
            </a:r>
          </a:p>
          <a:p>
            <a:r>
              <a:rPr lang="ar-IQ" sz="4000" b="1" dirty="0" smtClean="0">
                <a:solidFill>
                  <a:schemeClr val="tx1"/>
                </a:solidFill>
              </a:rPr>
              <a:t>كلية التربية للعلوم الانسانية </a:t>
            </a:r>
          </a:p>
          <a:p>
            <a:r>
              <a:rPr lang="ar-IQ" sz="4000" b="1" smtClean="0">
                <a:solidFill>
                  <a:schemeClr val="tx1"/>
                </a:solidFill>
              </a:rPr>
              <a:t>قسم </a:t>
            </a:r>
            <a:r>
              <a:rPr lang="ar-IQ" sz="4000" b="1" dirty="0" smtClean="0">
                <a:solidFill>
                  <a:schemeClr val="tx1"/>
                </a:solidFill>
              </a:rPr>
              <a:t>الجغرافية</a:t>
            </a:r>
          </a:p>
          <a:p>
            <a:r>
              <a:rPr lang="ar-IQ" sz="4000" b="1" dirty="0" smtClean="0">
                <a:solidFill>
                  <a:schemeClr val="tx1"/>
                </a:solidFill>
              </a:rPr>
              <a:t>المرحلة الثالثة جغرافية التربة.</a:t>
            </a:r>
          </a:p>
          <a:p>
            <a:r>
              <a:rPr lang="ar-IQ" sz="4000" b="1" dirty="0" smtClean="0">
                <a:solidFill>
                  <a:schemeClr val="tx1"/>
                </a:solidFill>
              </a:rPr>
              <a:t>مدرس المادة سهى سالم علي </a:t>
            </a:r>
          </a:p>
          <a:p>
            <a:endParaRPr lang="ar-IQ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7" t="34426" r="3005" b="53776"/>
          <a:stretch/>
        </p:blipFill>
        <p:spPr>
          <a:xfrm>
            <a:off x="0" y="0"/>
            <a:ext cx="6858000" cy="401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9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9"/>
    </mc:Choice>
    <mc:Fallback xmlns="">
      <p:transition spd="slow" advTm="608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4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73"/>
    </mc:Choice>
    <mc:Fallback xmlns="">
      <p:transition spd="slow" advTm="707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8"/>
    </mc:Choice>
    <mc:Fallback xmlns="">
      <p:transition spd="slow" advTm="70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96"/>
    </mc:Choice>
    <mc:Fallback xmlns="">
      <p:transition spd="slow" advTm="699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8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20"/>
    </mc:Choice>
    <mc:Fallback xmlns="">
      <p:transition spd="slow" advTm="74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1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4"/>
    </mc:Choice>
    <mc:Fallback xmlns="">
      <p:transition spd="slow" advTm="752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6"/>
    </mc:Choice>
    <mc:Fallback xmlns="">
      <p:transition spd="slow" advTm="692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16"/>
    </mc:Choice>
    <mc:Fallback xmlns="">
      <p:transition spd="slow" advTm="711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16"/>
    </mc:Choice>
    <mc:Fallback xmlns="">
      <p:transition spd="slow" advTm="701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"/>
    </mc:Choice>
    <mc:Fallback xmlns="">
      <p:transition spd="slow" advTm="677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1"/>
    </mc:Choice>
    <mc:Fallback xmlns="">
      <p:transition spd="slow" advTm="667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A4 Paper (210x297 mm)</PresentationFormat>
  <Paragraphs>6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Ghanim</dc:creator>
  <cp:lastModifiedBy>Windows User</cp:lastModifiedBy>
  <cp:revision>1</cp:revision>
  <dcterms:modified xsi:type="dcterms:W3CDTF">2021-02-11T22:52:14Z</dcterms:modified>
</cp:coreProperties>
</file>